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9189700" cy="10801350"/>
  <p:notesSz cx="19189700" cy="108013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C5C2"/>
    <a:srgbClr val="D4E388"/>
    <a:srgbClr val="006BB0"/>
    <a:srgbClr val="0E4C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76" d="100"/>
          <a:sy n="76" d="100"/>
        </p:scale>
        <p:origin x="760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emf"/><Relationship Id="rId3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8"/>
          <p:cNvSpPr/>
          <p:nvPr userDrawn="1"/>
        </p:nvSpPr>
        <p:spPr>
          <a:xfrm>
            <a:off x="-18000" y="2952000"/>
            <a:ext cx="10079990" cy="7152005"/>
          </a:xfrm>
          <a:custGeom>
            <a:avLst/>
            <a:gdLst/>
            <a:ahLst/>
            <a:cxnLst/>
            <a:rect l="l" t="t" r="r" b="b"/>
            <a:pathLst>
              <a:path w="10079990" h="7152005">
                <a:moveTo>
                  <a:pt x="7325995" y="0"/>
                </a:moveTo>
                <a:lnTo>
                  <a:pt x="0" y="0"/>
                </a:lnTo>
                <a:lnTo>
                  <a:pt x="0" y="5570855"/>
                </a:lnTo>
                <a:lnTo>
                  <a:pt x="2088261" y="7151751"/>
                </a:lnTo>
                <a:lnTo>
                  <a:pt x="6423406" y="7151751"/>
                </a:lnTo>
                <a:lnTo>
                  <a:pt x="10079990" y="2321305"/>
                </a:lnTo>
                <a:lnTo>
                  <a:pt x="7325995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IE" dirty="0" smtClean="0"/>
              <a:t> </a:t>
            </a:r>
            <a:endParaRPr dirty="0"/>
          </a:p>
        </p:txBody>
      </p:sp>
      <p:sp>
        <p:nvSpPr>
          <p:cNvPr id="8" name="object 5"/>
          <p:cNvSpPr/>
          <p:nvPr userDrawn="1"/>
        </p:nvSpPr>
        <p:spPr>
          <a:xfrm>
            <a:off x="0" y="6876008"/>
            <a:ext cx="19188430" cy="2491740"/>
          </a:xfrm>
          <a:custGeom>
            <a:avLst/>
            <a:gdLst/>
            <a:ahLst/>
            <a:cxnLst/>
            <a:rect l="l" t="t" r="r" b="b"/>
            <a:pathLst>
              <a:path w="19188430" h="2491740">
                <a:moveTo>
                  <a:pt x="0" y="2491473"/>
                </a:moveTo>
                <a:lnTo>
                  <a:pt x="19188049" y="2491473"/>
                </a:lnTo>
                <a:lnTo>
                  <a:pt x="19188049" y="0"/>
                </a:lnTo>
                <a:lnTo>
                  <a:pt x="0" y="0"/>
                </a:lnTo>
                <a:lnTo>
                  <a:pt x="0" y="2491473"/>
                </a:lnTo>
                <a:close/>
              </a:path>
            </a:pathLst>
          </a:custGeom>
          <a:solidFill>
            <a:srgbClr val="006BB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 descr="CB_logo_2017_process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49" y="752476"/>
            <a:ext cx="4876801" cy="112851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9213" y="7235241"/>
            <a:ext cx="16251617" cy="842963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8070850" y="8296275"/>
            <a:ext cx="9499600" cy="838200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4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B_logo_2017_process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9286875"/>
            <a:ext cx="3581400" cy="828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96000" y="2880000"/>
            <a:ext cx="15480000" cy="5904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5"/>
          <p:cNvSpPr/>
          <p:nvPr userDrawn="1"/>
        </p:nvSpPr>
        <p:spPr>
          <a:xfrm>
            <a:off x="10701718" y="7000875"/>
            <a:ext cx="8487982" cy="3799750"/>
          </a:xfrm>
          <a:custGeom>
            <a:avLst/>
            <a:gdLst/>
            <a:ahLst/>
            <a:cxnLst/>
            <a:rect l="l" t="t" r="r" b="b"/>
            <a:pathLst>
              <a:path w="8244205" h="3690620">
                <a:moveTo>
                  <a:pt x="8244001" y="0"/>
                </a:moveTo>
                <a:lnTo>
                  <a:pt x="0" y="0"/>
                </a:lnTo>
                <a:lnTo>
                  <a:pt x="5002898" y="3689997"/>
                </a:lnTo>
                <a:lnTo>
                  <a:pt x="8244001" y="3689997"/>
                </a:lnTo>
                <a:lnTo>
                  <a:pt x="8244001" y="0"/>
                </a:lnTo>
                <a:close/>
              </a:path>
            </a:pathLst>
          </a:custGeom>
          <a:solidFill>
            <a:srgbClr val="5EC5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"/>
          <p:cNvSpPr/>
          <p:nvPr userDrawn="1"/>
        </p:nvSpPr>
        <p:spPr>
          <a:xfrm>
            <a:off x="1121003" y="3150006"/>
            <a:ext cx="18067020" cy="3960495"/>
          </a:xfrm>
          <a:custGeom>
            <a:avLst/>
            <a:gdLst/>
            <a:ahLst/>
            <a:cxnLst/>
            <a:rect l="l" t="t" r="r" b="b"/>
            <a:pathLst>
              <a:path w="18067020" h="3960495">
                <a:moveTo>
                  <a:pt x="18066994" y="0"/>
                </a:moveTo>
                <a:lnTo>
                  <a:pt x="5514454" y="0"/>
                </a:lnTo>
                <a:lnTo>
                  <a:pt x="0" y="3959987"/>
                </a:lnTo>
                <a:lnTo>
                  <a:pt x="18066994" y="3959987"/>
                </a:lnTo>
                <a:lnTo>
                  <a:pt x="18066994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 userDrawn="1"/>
        </p:nvSpPr>
        <p:spPr>
          <a:xfrm>
            <a:off x="0" y="2952000"/>
            <a:ext cx="7383780" cy="4158615"/>
          </a:xfrm>
          <a:custGeom>
            <a:avLst/>
            <a:gdLst/>
            <a:ahLst/>
            <a:cxnLst/>
            <a:rect l="l" t="t" r="r" b="b"/>
            <a:pathLst>
              <a:path w="7383780" h="4158615">
                <a:moveTo>
                  <a:pt x="1745983" y="0"/>
                </a:moveTo>
                <a:lnTo>
                  <a:pt x="0" y="0"/>
                </a:lnTo>
                <a:lnTo>
                  <a:pt x="0" y="4157992"/>
                </a:lnTo>
                <a:lnTo>
                  <a:pt x="7383373" y="4157992"/>
                </a:lnTo>
                <a:lnTo>
                  <a:pt x="1745983" y="0"/>
                </a:lnTo>
                <a:close/>
              </a:path>
            </a:pathLst>
          </a:custGeom>
          <a:solidFill>
            <a:srgbClr val="D4E38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 descr="CB_logo_2017_process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49" y="752476"/>
            <a:ext cx="4876801" cy="112851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221" y="7949063"/>
            <a:ext cx="8886775" cy="1033012"/>
          </a:xfrm>
        </p:spPr>
        <p:txBody>
          <a:bodyPr anchor="t">
            <a:noAutofit/>
          </a:bodyPr>
          <a:lstStyle>
            <a:lvl1pPr>
              <a:defRPr sz="5100" b="1"/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45952" y="8982075"/>
            <a:ext cx="8886825" cy="9906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7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B_logo_2017_process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9286875"/>
            <a:ext cx="3581400" cy="828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96000" y="2880000"/>
            <a:ext cx="15480000" cy="590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B_logo_2017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" y="752475"/>
            <a:ext cx="4876800" cy="112851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3303" y="4333875"/>
            <a:ext cx="8101160" cy="8429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203450" y="5400675"/>
            <a:ext cx="7491412" cy="1143000"/>
          </a:xfrm>
        </p:spPr>
        <p:txBody>
          <a:bodyPr>
            <a:normAutofit/>
          </a:bodyPr>
          <a:lstStyle>
            <a:lvl1pPr marL="0" indent="0">
              <a:buNone/>
              <a:defRPr sz="3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and Tea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B_logo_2017_process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9286875"/>
            <a:ext cx="3581400" cy="82875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96000" y="2880000"/>
            <a:ext cx="15480000" cy="5904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34223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B_logo_2017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9286875"/>
            <a:ext cx="3581400" cy="82875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96000" y="2880000"/>
            <a:ext cx="15480000" cy="590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9308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319213" y="1819275"/>
            <a:ext cx="15514637" cy="842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319213" y="2874964"/>
            <a:ext cx="15514637" cy="5573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 sz="47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85750" indent="-285750">
        <a:lnSpc>
          <a:spcPct val="150000"/>
        </a:lnSpc>
        <a:buClr>
          <a:schemeClr val="accent2"/>
        </a:buClr>
        <a:buFont typeface="Wingdings" panose="05000000000000000000" pitchFamily="2" charset="2"/>
        <a:buChar char="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>
        <a:lnSpc>
          <a:spcPct val="150000"/>
        </a:lnSpc>
        <a:buClr>
          <a:schemeClr val="accent2"/>
        </a:buClr>
        <a:buFont typeface="Wingdings" panose="05000000000000000000" pitchFamily="2" charset="2"/>
        <a:buChar char=""/>
        <a:defRPr sz="2400">
          <a:solidFill>
            <a:schemeClr val="bg2"/>
          </a:solidFill>
          <a:latin typeface="+mn-lt"/>
          <a:ea typeface="+mn-ea"/>
          <a:cs typeface="+mn-cs"/>
        </a:defRPr>
      </a:lvl2pPr>
      <a:lvl3pPr marL="1200150" indent="-285750">
        <a:lnSpc>
          <a:spcPct val="150000"/>
        </a:lnSpc>
        <a:buClr>
          <a:schemeClr val="accent2"/>
        </a:buClr>
        <a:buFont typeface="Wingdings" panose="05000000000000000000" pitchFamily="2" charset="2"/>
        <a:buChar char=""/>
        <a:defRPr sz="2400">
          <a:solidFill>
            <a:schemeClr val="bg2"/>
          </a:solidFill>
          <a:latin typeface="+mn-lt"/>
          <a:ea typeface="+mn-ea"/>
          <a:cs typeface="+mn-cs"/>
        </a:defRPr>
      </a:lvl3pPr>
      <a:lvl4pPr marL="1657350" indent="-285750">
        <a:lnSpc>
          <a:spcPct val="150000"/>
        </a:lnSpc>
        <a:buClr>
          <a:schemeClr val="accent2"/>
        </a:buClr>
        <a:buFont typeface="Wingdings" panose="05000000000000000000" pitchFamily="2" charset="2"/>
        <a:buChar char=""/>
        <a:defRPr sz="2400">
          <a:solidFill>
            <a:schemeClr val="bg2"/>
          </a:solidFill>
          <a:latin typeface="+mn-lt"/>
          <a:ea typeface="+mn-ea"/>
          <a:cs typeface="+mn-cs"/>
        </a:defRPr>
      </a:lvl4pPr>
      <a:lvl5pPr marL="2114550" indent="-285750">
        <a:lnSpc>
          <a:spcPct val="150000"/>
        </a:lnSpc>
        <a:buClr>
          <a:schemeClr val="accent2"/>
        </a:buClr>
        <a:buFont typeface="Wingdings" panose="05000000000000000000" pitchFamily="2" charset="2"/>
        <a:buChar char=""/>
        <a:defRPr sz="2400">
          <a:solidFill>
            <a:schemeClr val="bg2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8457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3901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82049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9461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08293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23659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7864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ntralBank_MasterColours">
      <a:dk1>
        <a:sysClr val="windowText" lastClr="000000"/>
      </a:dk1>
      <a:lt1>
        <a:sysClr val="window" lastClr="FFFFFF"/>
      </a:lt1>
      <a:dk2>
        <a:srgbClr val="7C477E"/>
      </a:dk2>
      <a:lt2>
        <a:srgbClr val="09506C"/>
      </a:lt2>
      <a:accent1>
        <a:srgbClr val="0083A0"/>
      </a:accent1>
      <a:accent2>
        <a:srgbClr val="5EC5C2"/>
      </a:accent2>
      <a:accent3>
        <a:srgbClr val="D4E388"/>
      </a:accent3>
      <a:accent4>
        <a:srgbClr val="007DC3"/>
      </a:accent4>
      <a:accent5>
        <a:srgbClr val="D12E7C"/>
      </a:accent5>
      <a:accent6>
        <a:srgbClr val="F57E20"/>
      </a:accent6>
      <a:hlink>
        <a:srgbClr val="007DC3"/>
      </a:hlink>
      <a:folHlink>
        <a:srgbClr val="7C477E"/>
      </a:folHlink>
    </a:clrScheme>
    <a:fontScheme name="CentralBank_MasterFonts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0</Words>
  <Application>Microsoft Macintosh PowerPoint</Application>
  <PresentationFormat>Custom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Lato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Sue Power</cp:lastModifiedBy>
  <cp:revision>1</cp:revision>
  <dcterms:created xsi:type="dcterms:W3CDTF">2017-10-26T10:56:56Z</dcterms:created>
  <dcterms:modified xsi:type="dcterms:W3CDTF">2018-06-12T07:38:16Z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2017-10-26T00:00:00Z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2017-10-26T00:00:00Z</vt:filetime>
  </property>
</Properties>
</file>